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F4C2-BA67-BD4B-A410-563E298631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065" y="341558"/>
            <a:ext cx="2508969" cy="217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A54CF-20E3-954B-891E-9D1574148F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7778" y="6450080"/>
            <a:ext cx="2508969" cy="2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FD5EE-CD38-6846-8C85-85B53F01A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7778" y="6469130"/>
            <a:ext cx="2508969" cy="217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6972" y="341558"/>
            <a:ext cx="2508969" cy="217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6FC810-70F5-C643-97D8-FE4E9D58CD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56972" y="341558"/>
            <a:ext cx="2508969" cy="2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DDF20-6F81-4E4F-AAAF-AA6AE26895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56972" y="341558"/>
            <a:ext cx="2508969" cy="2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CC81F-03A2-CF4B-A5D4-0251FD8E06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56972" y="341558"/>
            <a:ext cx="2508969" cy="2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CF75EC-80C1-C440-80E8-B3BA4C075F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56972" y="341558"/>
            <a:ext cx="2508969" cy="2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19A2A-94D0-F64E-8E80-096BC4FE3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6972" y="341557"/>
            <a:ext cx="2508969" cy="217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Bonar, Michael</cp:lastModifiedBy>
  <cp:revision>18</cp:revision>
  <dcterms:created xsi:type="dcterms:W3CDTF">2019-02-08T10:07:24Z</dcterms:created>
  <dcterms:modified xsi:type="dcterms:W3CDTF">2019-10-02T12:02:15Z</dcterms:modified>
</cp:coreProperties>
</file>