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handoutMasterIdLst>
    <p:handoutMasterId r:id="rId11"/>
  </p:handoutMasterIdLst>
  <p:sldIdLst>
    <p:sldId id="256" r:id="rId2"/>
    <p:sldId id="257" r:id="rId3"/>
    <p:sldId id="264" r:id="rId4"/>
    <p:sldId id="258" r:id="rId5"/>
    <p:sldId id="262" r:id="rId6"/>
    <p:sldId id="261" r:id="rId7"/>
    <p:sldId id="263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57"/>
            <p14:sldId id="264"/>
          </p14:sldIdLst>
        </p14:section>
        <p14:section name="Section separator slides" id="{0EBC4EC8-992E-41E7-B942-F8EB46ED6B78}">
          <p14:sldIdLst>
            <p14:sldId id="258"/>
            <p14:sldId id="262"/>
            <p14:sldId id="261"/>
            <p14:sldId id="263"/>
            <p14:sldId id="259"/>
          </p14:sldIdLst>
        </p14:section>
        <p14:section name="End of presentation slide" id="{3DEFE252-2300-493E-B711-856B44168019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87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7F7BFC-B7C5-F94B-8E82-B35C941E28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75AB4-2585-2C48-AAA2-FAECBF8058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4BBD6-09A7-4549-86B1-FC7E5027C1FB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C1FCB-70D0-5149-921C-18AF392AB7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3E26A-4930-2742-B39C-DD16E69B6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7431-6E08-504B-A745-8BA7159ED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72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0.emf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36034" y="359253"/>
            <a:ext cx="3196167" cy="2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2422" y="6362871"/>
            <a:ext cx="3196167" cy="276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15111-C891-504A-AA43-3B56AC619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9658" y="6341355"/>
            <a:ext cx="3196167" cy="276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2422" y="364580"/>
            <a:ext cx="3196167" cy="276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02422" y="364580"/>
            <a:ext cx="3196167" cy="2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2422" y="364580"/>
            <a:ext cx="3196167" cy="276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2422" y="364580"/>
            <a:ext cx="3196167" cy="2766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2422" y="364580"/>
            <a:ext cx="3196167" cy="276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36034" y="359253"/>
            <a:ext cx="3196167" cy="27668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81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72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9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5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821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Bonar, Michael</cp:lastModifiedBy>
  <cp:revision>36</cp:revision>
  <dcterms:created xsi:type="dcterms:W3CDTF">2019-02-07T15:31:28Z</dcterms:created>
  <dcterms:modified xsi:type="dcterms:W3CDTF">2019-10-02T11:57:18Z</dcterms:modified>
</cp:coreProperties>
</file>